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3" r:id="rId7"/>
    <p:sldId id="264" r:id="rId8"/>
    <p:sldId id="265" r:id="rId9"/>
    <p:sldId id="268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3282C-175D-42C7-A779-75DBCFB63E68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52E70F-1B87-49B3-8B43-FF5A67ACE0C7}">
      <dgm:prSet phldrT="[Text]"/>
      <dgm:spPr/>
      <dgm:t>
        <a:bodyPr/>
        <a:lstStyle/>
        <a:p>
          <a:r>
            <a:rPr lang="bn-IN" dirty="0" smtClean="0"/>
            <a:t> </a:t>
          </a:r>
          <a:endParaRPr lang="en-US" dirty="0"/>
        </a:p>
      </dgm:t>
    </dgm:pt>
    <dgm:pt modelId="{6963D034-845C-45CE-A902-E1D35BA273D5}" type="sibTrans" cxnId="{BB56ABEC-9480-4B75-9BC9-9C0D992A4BEA}">
      <dgm:prSet/>
      <dgm:spPr/>
      <dgm:t>
        <a:bodyPr/>
        <a:lstStyle/>
        <a:p>
          <a:endParaRPr lang="en-US"/>
        </a:p>
      </dgm:t>
    </dgm:pt>
    <dgm:pt modelId="{B8CD954F-68CC-42B7-8AB5-6F02731BA798}" type="parTrans" cxnId="{BB56ABEC-9480-4B75-9BC9-9C0D992A4BEA}">
      <dgm:prSet/>
      <dgm:spPr/>
      <dgm:t>
        <a:bodyPr/>
        <a:lstStyle/>
        <a:p>
          <a:endParaRPr lang="en-US"/>
        </a:p>
      </dgm:t>
    </dgm:pt>
    <dgm:pt modelId="{BEE898EF-0BF8-4634-959B-FAB94DBF2FF0}" type="pres">
      <dgm:prSet presAssocID="{2DB3282C-175D-42C7-A779-75DBCFB63E68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74BFF4-18DF-436D-8265-6D9E83ED2E5A}" type="pres">
      <dgm:prSet presAssocID="{2DB3282C-175D-42C7-A779-75DBCFB63E68}" presName="children" presStyleCnt="0"/>
      <dgm:spPr/>
    </dgm:pt>
    <dgm:pt modelId="{C9F73D4F-28A1-4D46-83AD-EC37403868C3}" type="pres">
      <dgm:prSet presAssocID="{2DB3282C-175D-42C7-A779-75DBCFB63E68}" presName="childPlaceholder" presStyleCnt="0"/>
      <dgm:spPr/>
    </dgm:pt>
    <dgm:pt modelId="{674C2991-4753-4915-97AC-B07563FDC60D}" type="pres">
      <dgm:prSet presAssocID="{2DB3282C-175D-42C7-A779-75DBCFB63E68}" presName="circle" presStyleCnt="0"/>
      <dgm:spPr/>
    </dgm:pt>
    <dgm:pt modelId="{71442AF7-8192-4848-8D3E-32679E03508F}" type="pres">
      <dgm:prSet presAssocID="{2DB3282C-175D-42C7-A779-75DBCFB63E68}" presName="quadrant1" presStyleLbl="node1" presStyleIdx="0" presStyleCnt="4" custLinFactNeighborX="-14447" custLinFactNeighborY="87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920395-411E-4134-AF0B-5DCE6D71F6ED}" type="pres">
      <dgm:prSet presAssocID="{2DB3282C-175D-42C7-A779-75DBCFB63E68}" presName="quadrant2" presStyleLbl="node1" presStyleIdx="1" presStyleCnt="4" custLinFactNeighborX="-56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8FCCC0-5111-4E7B-B0CD-A056AF785226}" type="pres">
      <dgm:prSet presAssocID="{2DB3282C-175D-42C7-A779-75DBCFB63E68}" presName="quadrant3" presStyleLbl="node1" presStyleIdx="2" presStyleCnt="4" custScaleX="99157" custLinFactNeighborX="-4220" custLinFactNeighborY="-12234">
        <dgm:presLayoutVars>
          <dgm:chMax val="1"/>
          <dgm:bulletEnabled val="1"/>
        </dgm:presLayoutVars>
      </dgm:prSet>
      <dgm:spPr>
        <a:ln>
          <a:noFill/>
        </a:ln>
      </dgm:spPr>
      <dgm:t>
        <a:bodyPr/>
        <a:lstStyle/>
        <a:p>
          <a:endParaRPr lang="en-US"/>
        </a:p>
      </dgm:t>
    </dgm:pt>
    <dgm:pt modelId="{907815F2-0C56-4C32-BC62-7CE83E3EAEC4}" type="pres">
      <dgm:prSet presAssocID="{2DB3282C-175D-42C7-A779-75DBCFB63E68}" presName="quadrant4" presStyleLbl="node1" presStyleIdx="3" presStyleCnt="4" custScaleX="97609" custLinFactNeighborX="-14447" custLinFactNeighborY="-7875">
        <dgm:presLayoutVars>
          <dgm:chMax val="1"/>
          <dgm:bulletEnabled val="1"/>
        </dgm:presLayoutVars>
      </dgm:prSet>
      <dgm:spPr>
        <a:ln>
          <a:noFill/>
        </a:ln>
      </dgm:spPr>
      <dgm:t>
        <a:bodyPr/>
        <a:lstStyle/>
        <a:p>
          <a:endParaRPr lang="en-US"/>
        </a:p>
      </dgm:t>
    </dgm:pt>
    <dgm:pt modelId="{779DFA97-A4B4-41FD-AC3B-0366B8A54751}" type="pres">
      <dgm:prSet presAssocID="{2DB3282C-175D-42C7-A779-75DBCFB63E68}" presName="quadrantPlaceholder" presStyleCnt="0"/>
      <dgm:spPr/>
    </dgm:pt>
    <dgm:pt modelId="{8D7CFF6A-B442-4403-B520-56AD48038CE6}" type="pres">
      <dgm:prSet presAssocID="{2DB3282C-175D-42C7-A779-75DBCFB63E68}" presName="center1" presStyleLbl="fgShp" presStyleIdx="0" presStyleCnt="2" custLinFactX="146135" custLinFactY="143305" custLinFactNeighborX="200000" custLinFactNeighborY="200000"/>
      <dgm:spPr/>
    </dgm:pt>
    <dgm:pt modelId="{C7E0CF34-8BD4-4B8B-A815-7935A34227BB}" type="pres">
      <dgm:prSet presAssocID="{2DB3282C-175D-42C7-A779-75DBCFB63E68}" presName="center2" presStyleLbl="fgShp" presStyleIdx="1" presStyleCnt="2" custLinFactX="146135" custLinFactY="138177" custLinFactNeighborX="200000" custLinFactNeighborY="200000"/>
      <dgm:spPr/>
    </dgm:pt>
  </dgm:ptLst>
  <dgm:cxnLst>
    <dgm:cxn modelId="{A28EE78F-E0FB-43D8-8A34-6A540D5FE658}" type="presOf" srcId="{4A52E70F-1B87-49B3-8B43-FF5A67ACE0C7}" destId="{71442AF7-8192-4848-8D3E-32679E03508F}" srcOrd="0" destOrd="0" presId="urn:microsoft.com/office/officeart/2005/8/layout/cycle4"/>
    <dgm:cxn modelId="{BB56ABEC-9480-4B75-9BC9-9C0D992A4BEA}" srcId="{2DB3282C-175D-42C7-A779-75DBCFB63E68}" destId="{4A52E70F-1B87-49B3-8B43-FF5A67ACE0C7}" srcOrd="0" destOrd="0" parTransId="{B8CD954F-68CC-42B7-8AB5-6F02731BA798}" sibTransId="{6963D034-845C-45CE-A902-E1D35BA273D5}"/>
    <dgm:cxn modelId="{D3CFBB3E-3961-4FC6-AFB8-4206085021DE}" type="presOf" srcId="{2DB3282C-175D-42C7-A779-75DBCFB63E68}" destId="{BEE898EF-0BF8-4634-959B-FAB94DBF2FF0}" srcOrd="0" destOrd="0" presId="urn:microsoft.com/office/officeart/2005/8/layout/cycle4"/>
    <dgm:cxn modelId="{A5D51FA2-9506-4653-967A-399A8ACBA8D9}" type="presParOf" srcId="{BEE898EF-0BF8-4634-959B-FAB94DBF2FF0}" destId="{4C74BFF4-18DF-436D-8265-6D9E83ED2E5A}" srcOrd="0" destOrd="0" presId="urn:microsoft.com/office/officeart/2005/8/layout/cycle4"/>
    <dgm:cxn modelId="{C632A811-764C-4B64-ACD7-E9FC5AED0D99}" type="presParOf" srcId="{4C74BFF4-18DF-436D-8265-6D9E83ED2E5A}" destId="{C9F73D4F-28A1-4D46-83AD-EC37403868C3}" srcOrd="0" destOrd="0" presId="urn:microsoft.com/office/officeart/2005/8/layout/cycle4"/>
    <dgm:cxn modelId="{6BC094C7-9834-44C2-A863-95A13AD9C915}" type="presParOf" srcId="{BEE898EF-0BF8-4634-959B-FAB94DBF2FF0}" destId="{674C2991-4753-4915-97AC-B07563FDC60D}" srcOrd="1" destOrd="0" presId="urn:microsoft.com/office/officeart/2005/8/layout/cycle4"/>
    <dgm:cxn modelId="{619FE51E-F577-42F2-BB33-E5784A83C236}" type="presParOf" srcId="{674C2991-4753-4915-97AC-B07563FDC60D}" destId="{71442AF7-8192-4848-8D3E-32679E03508F}" srcOrd="0" destOrd="0" presId="urn:microsoft.com/office/officeart/2005/8/layout/cycle4"/>
    <dgm:cxn modelId="{E0DBD419-795E-4FAE-8C64-661E5410080C}" type="presParOf" srcId="{674C2991-4753-4915-97AC-B07563FDC60D}" destId="{C3920395-411E-4134-AF0B-5DCE6D71F6ED}" srcOrd="1" destOrd="0" presId="urn:microsoft.com/office/officeart/2005/8/layout/cycle4"/>
    <dgm:cxn modelId="{5DAD740D-CA8B-41A1-86C6-023F7177C921}" type="presParOf" srcId="{674C2991-4753-4915-97AC-B07563FDC60D}" destId="{8C8FCCC0-5111-4E7B-B0CD-A056AF785226}" srcOrd="2" destOrd="0" presId="urn:microsoft.com/office/officeart/2005/8/layout/cycle4"/>
    <dgm:cxn modelId="{29C68CF4-386F-431C-83FC-EF13F6D4D7A8}" type="presParOf" srcId="{674C2991-4753-4915-97AC-B07563FDC60D}" destId="{907815F2-0C56-4C32-BC62-7CE83E3EAEC4}" srcOrd="3" destOrd="0" presId="urn:microsoft.com/office/officeart/2005/8/layout/cycle4"/>
    <dgm:cxn modelId="{BD6F77E8-D617-498C-9934-912F70D2058D}" type="presParOf" srcId="{674C2991-4753-4915-97AC-B07563FDC60D}" destId="{779DFA97-A4B4-41FD-AC3B-0366B8A54751}" srcOrd="4" destOrd="0" presId="urn:microsoft.com/office/officeart/2005/8/layout/cycle4"/>
    <dgm:cxn modelId="{8F62A41E-4BB0-4F1E-98FE-1EEFDA09956A}" type="presParOf" srcId="{BEE898EF-0BF8-4634-959B-FAB94DBF2FF0}" destId="{8D7CFF6A-B442-4403-B520-56AD48038CE6}" srcOrd="2" destOrd="0" presId="urn:microsoft.com/office/officeart/2005/8/layout/cycle4"/>
    <dgm:cxn modelId="{1A66393F-C03A-431A-9A6A-3A3F16525B13}" type="presParOf" srcId="{BEE898EF-0BF8-4634-959B-FAB94DBF2FF0}" destId="{C7E0CF34-8BD4-4B8B-A815-7935A34227BB}" srcOrd="3" destOrd="0" presId="urn:microsoft.com/office/officeart/2005/8/layout/cycle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ame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59"/>
            </a:avLst>
          </a:prstGeo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 userDrawn="1"/>
        </p:nvSpPr>
        <p:spPr>
          <a:xfrm flipH="1">
            <a:off x="8305800" y="152400"/>
            <a:ext cx="685800" cy="685800"/>
          </a:xfrm>
          <a:prstGeom prst="halfFrame">
            <a:avLst/>
          </a:prstGeom>
          <a:gradFill>
            <a:gsLst>
              <a:gs pos="1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Half Frame 9"/>
          <p:cNvSpPr/>
          <p:nvPr userDrawn="1"/>
        </p:nvSpPr>
        <p:spPr>
          <a:xfrm rot="5400000" flipH="1">
            <a:off x="8305800" y="6019800"/>
            <a:ext cx="685800" cy="685800"/>
          </a:xfrm>
          <a:prstGeom prst="halfFrame">
            <a:avLst/>
          </a:prstGeom>
          <a:gradFill>
            <a:gsLst>
              <a:gs pos="1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Half Frame 10"/>
          <p:cNvSpPr/>
          <p:nvPr userDrawn="1"/>
        </p:nvSpPr>
        <p:spPr>
          <a:xfrm rot="10800000" flipH="1">
            <a:off x="152400" y="6019800"/>
            <a:ext cx="685800" cy="685800"/>
          </a:xfrm>
          <a:prstGeom prst="halfFrame">
            <a:avLst/>
          </a:prstGeom>
          <a:gradFill>
            <a:gsLst>
              <a:gs pos="1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Half Frame 11"/>
          <p:cNvSpPr/>
          <p:nvPr userDrawn="1"/>
        </p:nvSpPr>
        <p:spPr>
          <a:xfrm rot="16200000" flipH="1">
            <a:off x="152400" y="105025"/>
            <a:ext cx="685800" cy="685800"/>
          </a:xfrm>
          <a:prstGeom prst="halfFrame">
            <a:avLst/>
          </a:prstGeom>
          <a:gradFill>
            <a:gsLst>
              <a:gs pos="1500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 userDrawn="1"/>
        </p:nvSpPr>
        <p:spPr>
          <a:xfrm>
            <a:off x="152400" y="3429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 userDrawn="1"/>
        </p:nvSpPr>
        <p:spPr>
          <a:xfrm>
            <a:off x="152400" y="37338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 userDrawn="1"/>
        </p:nvSpPr>
        <p:spPr>
          <a:xfrm>
            <a:off x="4724400" y="152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 userDrawn="1"/>
        </p:nvSpPr>
        <p:spPr>
          <a:xfrm>
            <a:off x="4038600" y="152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 userDrawn="1"/>
        </p:nvSpPr>
        <p:spPr>
          <a:xfrm>
            <a:off x="4495800" y="152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 userDrawn="1"/>
        </p:nvSpPr>
        <p:spPr>
          <a:xfrm>
            <a:off x="4267200" y="152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4953000" y="6477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 userDrawn="1"/>
        </p:nvSpPr>
        <p:spPr>
          <a:xfrm>
            <a:off x="4724400" y="6477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 userDrawn="1"/>
        </p:nvSpPr>
        <p:spPr>
          <a:xfrm>
            <a:off x="4495800" y="6477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 userDrawn="1"/>
        </p:nvSpPr>
        <p:spPr>
          <a:xfrm>
            <a:off x="4267200" y="6477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 userDrawn="1"/>
        </p:nvSpPr>
        <p:spPr>
          <a:xfrm>
            <a:off x="152400" y="2819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 userDrawn="1"/>
        </p:nvSpPr>
        <p:spPr>
          <a:xfrm>
            <a:off x="4953000" y="152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 userDrawn="1"/>
        </p:nvSpPr>
        <p:spPr>
          <a:xfrm>
            <a:off x="8839200" y="31242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 userDrawn="1"/>
        </p:nvSpPr>
        <p:spPr>
          <a:xfrm>
            <a:off x="8839200" y="37338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 userDrawn="1"/>
        </p:nvSpPr>
        <p:spPr>
          <a:xfrm>
            <a:off x="8839200" y="28194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 userDrawn="1"/>
        </p:nvSpPr>
        <p:spPr>
          <a:xfrm>
            <a:off x="8839200" y="3429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 userDrawn="1"/>
        </p:nvSpPr>
        <p:spPr>
          <a:xfrm>
            <a:off x="4038600" y="64770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 userDrawn="1"/>
        </p:nvSpPr>
        <p:spPr>
          <a:xfrm>
            <a:off x="152400" y="3124200"/>
            <a:ext cx="152400" cy="228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1066800"/>
            <a:ext cx="4572000" cy="2215991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pPr algn="ctr"/>
            <a:r>
              <a:rPr lang="bn-IN" sz="13800" b="1" dirty="0" smtClean="0">
                <a:ln w="28575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শুভ সকাল</a:t>
            </a:r>
            <a:endParaRPr lang="bn-IN" sz="4000" b="1" dirty="0" smtClean="0">
              <a:ln w="28575">
                <a:solidFill>
                  <a:srgbClr val="7030A0"/>
                </a:solidFill>
              </a:ln>
              <a:solidFill>
                <a:schemeClr val="bg1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un 5"/>
          <p:cNvSpPr/>
          <p:nvPr/>
        </p:nvSpPr>
        <p:spPr>
          <a:xfrm>
            <a:off x="8305800" y="533400"/>
            <a:ext cx="685800" cy="685800"/>
          </a:xfrm>
          <a:prstGeom prst="su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27451" t="19708" r="27451" b="21167"/>
          <a:stretch>
            <a:fillRect/>
          </a:stretch>
        </p:blipFill>
        <p:spPr bwMode="auto">
          <a:xfrm>
            <a:off x="3297425" y="1673451"/>
            <a:ext cx="1752600" cy="168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286000" y="43786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মৌখিক মূল্যায়ন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914400" y="2058189"/>
            <a:ext cx="2133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গোলাপ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914400" y="4538828"/>
            <a:ext cx="2133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জবা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3249304" y="4124656"/>
          <a:ext cx="2057400" cy="1742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0" y="4703641"/>
            <a:ext cx="3946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 বা অর্ধেক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0" y="2192224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Graphic spid="8" grpId="0">
        <p:bldAsOne/>
      </p:bldGraphic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04800"/>
            <a:ext cx="8545286" cy="61722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00200" y="1066800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 ভাল থেকো...</a:t>
            </a:r>
            <a:endParaRPr lang="en-US" sz="6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5105400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সবাইকে অনেক ধন্যবাদ।</a:t>
            </a:r>
            <a:endParaRPr lang="en-US" sz="6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2993408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কাল আবার দেখা হবে...</a:t>
            </a:r>
            <a:endParaRPr lang="en-US" sz="6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loud Callout 7"/>
          <p:cNvSpPr/>
          <p:nvPr/>
        </p:nvSpPr>
        <p:spPr>
          <a:xfrm>
            <a:off x="3333464" y="609600"/>
            <a:ext cx="2438400" cy="1143000"/>
          </a:xfrm>
          <a:prstGeom prst="cloudCallout">
            <a:avLst>
              <a:gd name="adj1" fmla="val -19154"/>
              <a:gd name="adj2" fmla="val 648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2438400"/>
            <a:ext cx="5334000" cy="1524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prstTxWarp prst="textDeflate">
              <a:avLst>
                <a:gd name="adj" fmla="val 32939"/>
              </a:avLst>
            </a:prstTxWarp>
            <a:spAutoFit/>
          </a:bodyPr>
          <a:lstStyle/>
          <a:p>
            <a:pPr algn="ctr"/>
            <a:r>
              <a:rPr lang="bn-IN" sz="4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NikoshBAN" pitchFamily="2" charset="0"/>
                <a:cs typeface="NikoshBAN" pitchFamily="2" charset="0"/>
              </a:rPr>
              <a:t>সায়েদ মাহমুদ মমিন</a:t>
            </a:r>
            <a:r>
              <a:rPr lang="bn-BD" sz="4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itchFamily="18" charset="0"/>
                <a:cs typeface="NikoshBAN" pitchFamily="2" charset="0"/>
              </a:rPr>
              <a:t> </a:t>
            </a:r>
            <a:endParaRPr lang="en-US" sz="4400" dirty="0">
              <a:ln>
                <a:solidFill>
                  <a:srgbClr val="00B0F0"/>
                </a:solidFill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0760" y="2044125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sz="32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0160" y="3657600"/>
            <a:ext cx="5807440" cy="24314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সহকারি শিক্ষক</a:t>
            </a:r>
            <a:endParaRPr lang="en-US" sz="4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গাদিশাল সরকারি প্রাথমিক বিদ্যালয়</a:t>
            </a:r>
            <a:endParaRPr lang="en-US" sz="4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চুনারুঘাট, হবিগঞ্জ।</a:t>
            </a:r>
            <a:endParaRPr lang="en-US" sz="3200" dirty="0" smtClean="0">
              <a:solidFill>
                <a:srgbClr val="7030A0"/>
              </a:solidFill>
              <a:latin typeface="Times New Roman" pitchFamily="18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atin typeface="Times New Roman" pitchFamily="18" charset="0"/>
                <a:cs typeface="NikoshBAN" pitchFamily="2" charset="0"/>
              </a:rPr>
              <a:t>মোবাইল – ০১৭১১ ৯১ ২৮ ৩২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7848" y="697123"/>
            <a:ext cx="2895600" cy="92333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/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4400" dirty="0" smtClean="0">
                <a:ln>
                  <a:solidFill>
                    <a:srgbClr val="FF9966"/>
                  </a:solidFill>
                </a:ln>
                <a:solidFill>
                  <a:srgbClr val="F438C3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NikoshBAN" pitchFamily="2" charset="0"/>
              </a:rPr>
              <a:t> </a:t>
            </a:r>
            <a:endParaRPr lang="en-US" sz="4400" dirty="0">
              <a:ln>
                <a:solidFill>
                  <a:srgbClr val="FF9966"/>
                </a:solidFill>
              </a:ln>
              <a:solidFill>
                <a:srgbClr val="F438C3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3" grpId="0"/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31760" y="762000"/>
            <a:ext cx="306424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b="1" dirty="0" smtClean="0">
                <a:solidFill>
                  <a:srgbClr val="00B050"/>
                </a:solidFill>
                <a:effectLst/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5400" b="1" dirty="0">
              <a:solidFill>
                <a:srgbClr val="00B05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2133600"/>
            <a:ext cx="4572000" cy="132343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- </a:t>
            </a:r>
            <a:r>
              <a:rPr lang="bn-IN" sz="32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দ্বিতীয়,      </a:t>
            </a:r>
            <a:r>
              <a:rPr lang="bn-IN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bn-IN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en-US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ভগ্নাংশের ধারনা</a:t>
            </a:r>
            <a:endParaRPr lang="en-US" sz="32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3927144"/>
            <a:ext cx="3628716" cy="8309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 </a:t>
            </a:r>
            <a:r>
              <a:rPr lang="bn-IN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,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72000" y="3886200"/>
          <a:ext cx="685800" cy="914400"/>
        </p:xfrm>
        <a:graphic>
          <a:graphicData uri="http://schemas.openxmlformats.org/presentationml/2006/ole">
            <p:oleObj spid="_x0000_s1026" name="Equation" r:id="rId3" imgW="139680" imgH="4060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10200" y="3860007"/>
          <a:ext cx="685800" cy="885824"/>
        </p:xfrm>
        <a:graphic>
          <a:graphicData uri="http://schemas.openxmlformats.org/presentationml/2006/ole">
            <p:oleObj spid="_x0000_s1027" name="Equation" r:id="rId4" imgW="139680" imgH="3934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0" y="5206425"/>
            <a:ext cx="3048000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- 4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372850"/>
            <a:ext cx="7772400" cy="14465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400" b="1" dirty="0" smtClean="0">
                <a:solidFill>
                  <a:srgbClr val="00B05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তোমরা কি কার্টুন দেখতে পছন্দ কর?</a:t>
            </a:r>
          </a:p>
          <a:p>
            <a:pPr algn="ctr"/>
            <a:r>
              <a:rPr lang="bn-IN" sz="4400" b="1" dirty="0" smtClean="0">
                <a:solidFill>
                  <a:srgbClr val="00B05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চল একটা কার্টুন দেখি।</a:t>
            </a:r>
            <a:endParaRPr lang="en-US" sz="4400" b="1" dirty="0">
              <a:solidFill>
                <a:srgbClr val="00B05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595280"/>
            <a:ext cx="7924800" cy="7540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endParaRPr lang="bn-IN" sz="700" dirty="0" smtClean="0">
              <a:latin typeface="NikoshBAN" pitchFamily="2" charset="0"/>
              <a:cs typeface="NikoshBAN" pitchFamily="2" charset="0"/>
              <a:sym typeface="Wingdings"/>
            </a:endParaRPr>
          </a:p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  <a:sym typeface="Wingdings"/>
              </a:rPr>
              <a:t>১৯.১.১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অর্ধেক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চিনে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105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25222" y="997803"/>
            <a:ext cx="1909497" cy="830997"/>
          </a:xfrm>
          <a:prstGeom prst="rect">
            <a:avLst/>
          </a:prstGeom>
          <a:ln w="762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840287"/>
            <a:ext cx="7924800" cy="9925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১৯.২.১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চিনে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05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9050" y="2512874"/>
            <a:ext cx="3052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3"/>
              <a:buChar char="["/>
            </a:pP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কাঠি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66850" y="838200"/>
            <a:ext cx="3205350" cy="769441"/>
          </a:xfrm>
          <a:prstGeom prst="rect">
            <a:avLst/>
          </a:prstGeom>
          <a:ln w="762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উপকরণ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0" y="2438400"/>
            <a:ext cx="3657600" cy="38100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Folded Corner 8"/>
          <p:cNvSpPr/>
          <p:nvPr/>
        </p:nvSpPr>
        <p:spPr>
          <a:xfrm>
            <a:off x="4572000" y="3429000"/>
            <a:ext cx="3657600" cy="2362200"/>
          </a:xfrm>
          <a:prstGeom prst="foldedCorner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0" y="4306669"/>
            <a:ext cx="3052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  <a:sym typeface="Wingdings 3"/>
              </a:rPr>
              <a:t></a:t>
            </a:r>
            <a:r>
              <a:rPr lang="bn-IN" sz="3600" dirty="0" smtClean="0">
                <a:latin typeface="NikoshBAN" pitchFamily="2" charset="0"/>
                <a:cs typeface="NikoshBAN" pitchFamily="2" charset="0"/>
                <a:sym typeface="Wingdings 3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কাগজ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09600" y="26670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3"/>
          <a:srcRect l="50538" t="8602" r="6452" b="13978"/>
          <a:stretch>
            <a:fillRect/>
          </a:stretch>
        </p:blipFill>
        <p:spPr>
          <a:xfrm>
            <a:off x="4572000" y="1143000"/>
            <a:ext cx="3048000" cy="4114800"/>
          </a:xfrm>
          <a:prstGeom prst="rect">
            <a:avLst/>
          </a:prstGeom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3"/>
          <a:srcRect l="7527" t="8602" r="49462" b="13978"/>
          <a:stretch>
            <a:fillRect/>
          </a:stretch>
        </p:blipFill>
        <p:spPr>
          <a:xfrm>
            <a:off x="1524000" y="1143000"/>
            <a:ext cx="3048000" cy="4114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78856" y="5791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16200000">
            <a:off x="6858000" y="5334001"/>
            <a:ext cx="685800" cy="2286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828800" y="304800"/>
          <a:ext cx="558800" cy="930275"/>
        </p:xfrm>
        <a:graphic>
          <a:graphicData uri="http://schemas.openxmlformats.org/presentationml/2006/ole">
            <p:oleObj spid="_x0000_s17412" name="Equation" r:id="rId4" imgW="139680" imgH="406080" progId="Equation.3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6858000" y="457200"/>
          <a:ext cx="558800" cy="930275"/>
        </p:xfrm>
        <a:graphic>
          <a:graphicData uri="http://schemas.openxmlformats.org/presentationml/2006/ole">
            <p:oleObj spid="_x0000_s17413" name="Equation" r:id="rId5" imgW="13968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9.71323E-7 L 0.125 9.71323E-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9.71323E-7 L -0.1125 9.71323E-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 3.36725E-6 L 0.00833 3.36725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5 3.36725E-6 L 0.00833 3.36725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352800"/>
            <a:ext cx="3886200" cy="2706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Minus 10"/>
          <p:cNvSpPr/>
          <p:nvPr/>
        </p:nvSpPr>
        <p:spPr>
          <a:xfrm>
            <a:off x="3260678" y="375312"/>
            <a:ext cx="2606722" cy="2438400"/>
          </a:xfrm>
          <a:prstGeom prst="mathMin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inus 11"/>
          <p:cNvSpPr/>
          <p:nvPr/>
        </p:nvSpPr>
        <p:spPr>
          <a:xfrm>
            <a:off x="3260678" y="-318448"/>
            <a:ext cx="2606722" cy="2590800"/>
          </a:xfrm>
          <a:prstGeom prst="mathMinu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01920" y="1868269"/>
            <a:ext cx="4556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বা অর্ধেক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55258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4"/>
          <a:srcRect l="15904" t="17367" r="10763" b="16068"/>
          <a:stretch>
            <a:fillRect/>
          </a:stretch>
        </p:blipFill>
        <p:spPr bwMode="auto">
          <a:xfrm>
            <a:off x="5029200" y="3276600"/>
            <a:ext cx="3352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4958688" y="5527344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ভাগ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6180384" y="990601"/>
            <a:ext cx="60141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3048000" y="40386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6930524" y="3505200"/>
            <a:ext cx="537076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6985000" y="517525"/>
          <a:ext cx="558800" cy="930275"/>
        </p:xfrm>
        <a:graphic>
          <a:graphicData uri="http://schemas.openxmlformats.org/presentationml/2006/ole">
            <p:oleObj spid="_x0000_s19458" name="Equation" r:id="rId5" imgW="139680" imgH="406080" progId="Equation.3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3657600" y="3581400"/>
          <a:ext cx="558800" cy="900112"/>
        </p:xfrm>
        <a:graphic>
          <a:graphicData uri="http://schemas.openxmlformats.org/presentationml/2006/ole">
            <p:oleObj spid="_x0000_s19459" name="Equation" r:id="rId6" imgW="139680" imgH="393480" progId="Equation.3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7696200" y="2971800"/>
          <a:ext cx="558800" cy="900112"/>
        </p:xfrm>
        <a:graphic>
          <a:graphicData uri="http://schemas.openxmlformats.org/presentationml/2006/ole">
            <p:oleObj spid="_x0000_s19460" name="Equation" r:id="rId7" imgW="139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2056" y="669880"/>
            <a:ext cx="69342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 80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524000"/>
            <a:ext cx="3494568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524000"/>
            <a:ext cx="3048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141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habigonj</dc:creator>
  <cp:lastModifiedBy>pti habigonj</cp:lastModifiedBy>
  <cp:revision>64</cp:revision>
  <dcterms:created xsi:type="dcterms:W3CDTF">2006-08-16T00:00:00Z</dcterms:created>
  <dcterms:modified xsi:type="dcterms:W3CDTF">2015-01-08T12:45:21Z</dcterms:modified>
</cp:coreProperties>
</file>